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88" r:id="rId2"/>
    <p:sldId id="258" r:id="rId3"/>
    <p:sldId id="261" r:id="rId4"/>
    <p:sldId id="276" r:id="rId5"/>
    <p:sldId id="262" r:id="rId6"/>
    <p:sldId id="285" r:id="rId7"/>
    <p:sldId id="286" r:id="rId8"/>
    <p:sldId id="287" r:id="rId9"/>
    <p:sldId id="282" r:id="rId10"/>
    <p:sldId id="284" r:id="rId11"/>
    <p:sldId id="283" r:id="rId12"/>
    <p:sldId id="263" r:id="rId13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5"/>
    </p:embeddedFont>
    <p:embeddedFont>
      <p:font typeface="Roboto Condensed Light" panose="02000000000000000000" pitchFamily="2" charset="0"/>
      <p:regular r:id="rId16"/>
      <p:bold r:id="rId17"/>
      <p:italic r:id="rId18"/>
      <p:boldItalic r:id="rId19"/>
    </p:embeddedFont>
    <p:embeddedFont>
      <p:font typeface="Squad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582"/>
  </p:normalViewPr>
  <p:slideViewPr>
    <p:cSldViewPr snapToGrid="0" snapToObjects="1">
      <p:cViewPr varScale="1">
        <p:scale>
          <a:sx n="124" d="100"/>
          <a:sy n="12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5D41E-ECBB-6146-A1E4-7870565C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vs Gas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4A6A24-1292-BC47-B7C1-AD5D2B2B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Ashley Armijo, Trey Bailey, Jake Cook, Darrian Bethea, Kyle </a:t>
            </a:r>
            <a:r>
              <a:rPr lang="en-US" dirty="0" err="1"/>
              <a:t>Niederkorn</a:t>
            </a:r>
            <a:r>
              <a:rPr lang="en-US" dirty="0"/>
              <a:t>, Stephen Min</a:t>
            </a:r>
          </a:p>
        </p:txBody>
      </p:sp>
    </p:spTree>
    <p:extLst>
      <p:ext uri="{BB962C8B-B14F-4D97-AF65-F5344CB8AC3E}">
        <p14:creationId xmlns:p14="http://schemas.microsoft.com/office/powerpoint/2010/main" val="420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9" y="1879834"/>
            <a:ext cx="3782949" cy="30804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1567E-305E-CA41-A38E-44FE90C1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37" y="1177900"/>
            <a:ext cx="3571479" cy="3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9" y="1177900"/>
            <a:ext cx="2897502" cy="2122207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64" y="3086100"/>
            <a:ext cx="2597985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 (yearly and monthly)?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5" y="1879835"/>
            <a:ext cx="3284220" cy="28022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00" y="1463948"/>
            <a:ext cx="3429380" cy="2895365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374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Righteous</vt:lpstr>
      <vt:lpstr>Roboto Condensed Light</vt:lpstr>
      <vt:lpstr>Squada One</vt:lpstr>
      <vt:lpstr>Arial</vt:lpstr>
      <vt:lpstr>Tech Startup by Slidesgo</vt:lpstr>
      <vt:lpstr>Weather vs Gas Prices</vt:lpstr>
      <vt:lpstr>INTRODUCTION</vt:lpstr>
      <vt:lpstr>Questions</vt:lpstr>
      <vt:lpstr>Process</vt:lpstr>
      <vt:lpstr>Data Sources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13</cp:revision>
  <dcterms:modified xsi:type="dcterms:W3CDTF">2020-08-18T23:46:27Z</dcterms:modified>
</cp:coreProperties>
</file>